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D3A5-4B49-4A3D-A8B0-C3843A2BF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35985-5B06-47A5-AF1F-AF9895BAA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1E2A3-EBD2-413B-8502-EEBC12F47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024C8-25E5-4E5C-8B29-63FF0C51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DB489-53DC-4915-8800-A80EB70F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7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BA9C-013A-411F-B0C5-B8C4B83A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2FBF5-C60A-4E6E-A836-31DA1266C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1A3E-8354-4860-9973-6B44AAD7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4F796-2DC0-4D02-B9DD-5A427B62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B0981-CE30-4070-B31D-3E1FBA60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6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728F4-17E4-45F7-BBF0-3F61488B7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98D5A-8C0D-4558-BC0C-2E5F9BDD6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B3510-1E3D-4F61-9EA6-3BAB544A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CAC9E-823E-4C64-8A32-D9153EFB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52AD6-3860-4F5A-8C61-6A33CF1C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3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1649-900B-4662-9388-7FAABEDB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01771-9A73-4AB4-92C8-B32476F7A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1A519-F453-4675-931B-8DE9B3957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5C6FC-C048-43F8-A894-9A2DFFAD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F825-2BC6-4E04-AAE3-0D7E0C64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6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D990-67E8-436D-A289-18BED6E1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85EA2-733D-4BEF-ACEC-5521339F7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2F011-D1C6-4D51-B499-5ABE2868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D7D4A-F8BB-48E6-AB7B-2D507600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C01F6-A653-48D3-AA73-E3A89C26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9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DF5E-95C8-4A6F-B727-6F59C81E0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3DAA6-BB76-4071-A2C7-679896B72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10196-9529-4FD4-AE46-C3452D5E3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5E100-463A-4882-A2A4-468F5955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64B3A-2031-4EC9-B261-5910DD20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4BDEB-9C93-4466-A3D1-E68366A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4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27E8-73D0-4708-872D-98928F87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04F75-FBAD-41B6-988D-F344D4AA0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E0ABE-0EA0-411A-9ED2-D392717B8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9A3E6-388C-44B6-9F9A-9BFE3D5D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70530-B6D5-4FF0-B451-401072CE0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CCF9CE-6ED0-46D5-82BD-93D86E1F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91FCDA-1BE5-4890-AB5C-8F96B748A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F9AB4-28E4-43E9-A320-1A4AB91B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8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2F73-61D2-4D5D-A64C-4BBCDD8F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91192-A096-4894-A1D3-1945298AA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D48F-3FBB-4CE6-9FE8-3EA0CFD49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BBCD8-C764-4B84-A106-038409E8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8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6C6D3-BE49-4C79-B87D-DB135681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2D0BD-BB2A-4D60-B076-57A4F23D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AA67E-3C1D-4CE3-A3F5-47EF925B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0335-76E1-4853-94AF-AD575D29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0A4B-F163-44C1-9285-577DD7CCE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45050-B2E0-48F2-B32E-110C929EC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9C97D-0E72-4310-8615-3F223FDD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34593-1EC5-4CC2-8A70-2DD4410F7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D9120-EBA4-4FD1-8E08-2A1C8F80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5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E7B7A-CC50-4751-9F1B-017A19D4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64821-99E9-47B2-83A7-C383A4415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20A1-6F0D-42BA-B6D3-D4C4ED63B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1A24D-3856-4CD7-A992-C784A224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61D73-7AFB-42D6-B454-8B94AB6C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C47D9-7B7F-41F2-A8D0-C73D7259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9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7FFFC-C06B-4727-B37D-FA1FBDE4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60971-7B88-4BAF-B1B6-9BFF0DFAA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20CA9-647E-4E59-9B68-B4BAA012A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48871-7551-4FEC-8428-7A4C8EFBEEF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58BD6-2D7C-481B-AB9F-44B05F6D8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872C9-E6C9-47A7-A1E7-2BF9612C0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1A906-587F-4777-8945-10F150B1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9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B097-9816-4BD3-9DC7-44E794F2D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Multimodal Generative 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835999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B0EAEB-2080-49A0-A4ED-25348D209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3" y="310899"/>
            <a:ext cx="4675666" cy="2380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8765AC-0448-4220-A11E-81681BB8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736" y="310899"/>
            <a:ext cx="6302411" cy="2611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6C948-47C7-4FBF-A52E-43E58D99B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3" y="3658793"/>
            <a:ext cx="5595221" cy="23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041DBB-B7C5-43A6-AC6F-E29D23C6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39" y="225074"/>
            <a:ext cx="5485842" cy="2578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C4F9D4-0801-4E33-B3EB-0E1C0A97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31" y="225074"/>
            <a:ext cx="5692030" cy="2641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77FB43-9829-4A3B-AFD9-14252C32F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929"/>
          <a:stretch/>
        </p:blipFill>
        <p:spPr>
          <a:xfrm>
            <a:off x="251776" y="3360649"/>
            <a:ext cx="4920859" cy="3238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ABD16-82DC-4FD5-9B89-3333020BF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635" y="3991780"/>
            <a:ext cx="3103041" cy="2675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ED3266-B32C-48A5-96B9-1944443D3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676" y="3957210"/>
            <a:ext cx="3136823" cy="267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10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26EA6F-9875-4AC9-8075-A6981174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9" y="177106"/>
            <a:ext cx="5766790" cy="2836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63A116-8548-4D2B-9BE8-DA0FBC02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973" y="249728"/>
            <a:ext cx="5440469" cy="269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A564EF-A050-43CD-83E3-3C95727BF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06" y="3490411"/>
            <a:ext cx="5491455" cy="2684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1F807-ED69-4321-92D0-59A598BB9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485" y="3429000"/>
            <a:ext cx="5595441" cy="269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80D5A5-75D2-42FA-B987-33D7AFB5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6" y="226419"/>
            <a:ext cx="5170546" cy="2445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2992B4-8100-4B43-B9E6-AD19D49E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654" y="293204"/>
            <a:ext cx="5345344" cy="2450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C64AE5-9234-4CCF-8411-64E8FBEF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79" y="3432411"/>
            <a:ext cx="5698321" cy="2647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E52C8-897F-4BFE-AE7F-29ADE5077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083" y="3429000"/>
            <a:ext cx="5617637" cy="27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16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50237D-D5D4-49B8-86C1-26243B8C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84" y="211178"/>
            <a:ext cx="5272737" cy="2523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7B4A83-F007-44CC-A275-2018B0A8C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14"/>
          <a:stretch/>
        </p:blipFill>
        <p:spPr>
          <a:xfrm>
            <a:off x="5870638" y="143842"/>
            <a:ext cx="5657974" cy="1783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2BB47A-638A-4B71-99D8-77DF8183F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638" y="1927413"/>
            <a:ext cx="5362138" cy="821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D2120-0BC3-4C42-BD9D-FE723384B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84" y="3357789"/>
            <a:ext cx="5039287" cy="2902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C5D01-D8D2-4F23-A808-FD76217A5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404" y="3144848"/>
            <a:ext cx="6688596" cy="33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7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9428D6-46DA-447F-9DC8-5FEDB15F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1" y="285584"/>
            <a:ext cx="4820889" cy="2347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082595-2F9F-4577-95C7-126050BA7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64"/>
          <a:stretch/>
        </p:blipFill>
        <p:spPr>
          <a:xfrm>
            <a:off x="5358985" y="171795"/>
            <a:ext cx="6304098" cy="2461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2C0D3-9F77-4A48-B17E-0F8AA233C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48" y="2868705"/>
            <a:ext cx="5111937" cy="1847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9DAAA-D244-4609-85C2-BE451F968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11" y="4823012"/>
            <a:ext cx="5194779" cy="1598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3EFBE0-636A-46CC-8C0F-583A7A5B6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800" y="2660758"/>
            <a:ext cx="5670304" cy="2263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B2BCE-02AB-475A-8A5D-F85E5539B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7740" y="4952117"/>
            <a:ext cx="4150659" cy="170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A3A96-D57A-407E-9A74-189570BD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5" y="392418"/>
            <a:ext cx="6000535" cy="2638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9DEDF-696B-46A6-8CC3-F42EF6C94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259" y="324673"/>
            <a:ext cx="5784836" cy="2706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622086-A11C-40FE-9048-8A74C8FF1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24" y="3247761"/>
            <a:ext cx="6108759" cy="293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5DE6D-B3D1-41A1-B179-FEE6D372E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593" y="3541058"/>
            <a:ext cx="5337502" cy="237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3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FCA3E-F170-48F8-9EBD-B25107D9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4" y="287372"/>
            <a:ext cx="5734943" cy="2859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6CD16-A66F-4ADF-ADFF-F3702109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283" y="287372"/>
            <a:ext cx="6103807" cy="2859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A9C18-F0A8-4DC5-8E8A-A05F61586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09" y="3416004"/>
            <a:ext cx="5976744" cy="2740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3DBBF-83DB-448A-97C9-9C956F6FD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046" y="3585882"/>
            <a:ext cx="5529570" cy="261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4ABECB-4DC2-4DAD-9411-30B27B9F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7" y="313821"/>
            <a:ext cx="4974411" cy="2420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830754-846C-4C73-94E6-49A7BD88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05" y="199969"/>
            <a:ext cx="5824937" cy="2870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4386-7E9F-40BB-8A34-0571A63BF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2" y="3429000"/>
            <a:ext cx="5930922" cy="2915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50545E-8A5C-4D83-A51A-E6B9EFFC4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32"/>
          <a:stretch/>
        </p:blipFill>
        <p:spPr>
          <a:xfrm>
            <a:off x="6247787" y="3474605"/>
            <a:ext cx="5379436" cy="28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5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537BB7-5CBE-4F0B-B8BD-788704D2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88"/>
          <a:stretch/>
        </p:blipFill>
        <p:spPr>
          <a:xfrm>
            <a:off x="200913" y="210720"/>
            <a:ext cx="4792428" cy="2635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E83901-B3A5-4498-9D72-4A1D777E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090" y="210720"/>
            <a:ext cx="5287276" cy="2607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34EC3-821F-4CE6-A5BA-644A8284E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3" y="3353396"/>
            <a:ext cx="5276470" cy="2635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DBF95-6C69-4A3C-A111-7380B90B2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124" y="3245215"/>
            <a:ext cx="5250590" cy="263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7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03CB6-0162-43BE-9746-F7B1B026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58" y="234261"/>
            <a:ext cx="5250963" cy="2571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ABDF0-39E6-4447-9D59-4929B2D6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739" y="234262"/>
            <a:ext cx="5089088" cy="2571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BC1FD-8402-4D3C-9A8E-C0B2338A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6" y="3222493"/>
            <a:ext cx="5751306" cy="294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35EE58-D78D-4A9F-A76C-AC639586A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196" y="3261974"/>
            <a:ext cx="5456287" cy="27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9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F0502-B305-4AB3-8161-710C2607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27" y="332873"/>
            <a:ext cx="4955373" cy="230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524069-DCAE-428A-810D-CDF1EF433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9" y="2642620"/>
            <a:ext cx="2754829" cy="598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E3053A-696A-45D7-9211-5C1083B69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505" y="235727"/>
            <a:ext cx="6236249" cy="2504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E5206-BE19-4378-8FAF-DF8FCBC44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27" y="3553037"/>
            <a:ext cx="5820083" cy="2838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36738-E50E-455F-8AFC-833F3DE23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482" y="3500853"/>
            <a:ext cx="5484291" cy="26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9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F17CB9-EF56-42AE-BF09-56FF40B6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" y="262278"/>
            <a:ext cx="5267351" cy="23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02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2B785-B1AC-4605-884F-26411042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00" y="285361"/>
            <a:ext cx="4864147" cy="2315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7DA315-E1A1-4F08-8B24-9801C0937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16" y="285361"/>
            <a:ext cx="5268002" cy="2567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7B76A0-7F0A-4C42-8062-95E4A2E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00" y="3550874"/>
            <a:ext cx="5498410" cy="2692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ACF83-35A9-41F9-B8E2-F98CAFA7B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916" y="3440521"/>
            <a:ext cx="6193167" cy="28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3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Build Multimodal Generative AI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Multimodal Generative AI Applications</dc:title>
  <dc:creator>LENOVO</dc:creator>
  <cp:lastModifiedBy>LENOVO</cp:lastModifiedBy>
  <cp:revision>8</cp:revision>
  <dcterms:created xsi:type="dcterms:W3CDTF">2025-08-08T06:37:09Z</dcterms:created>
  <dcterms:modified xsi:type="dcterms:W3CDTF">2025-08-08T08:12:27Z</dcterms:modified>
</cp:coreProperties>
</file>